
<file path=[Content_Types].xml><?xml version="1.0" encoding="utf-8"?>
<Types xmlns="http://schemas.openxmlformats.org/package/2006/content-types">
  <Default Extension="xml" ContentType="application/xml"/>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9" r:id="rId4"/>
    <p:sldId id="265" r:id="rId5"/>
    <p:sldId id="260" r:id="rId6"/>
    <p:sldId id="261" r:id="rId7"/>
    <p:sldId id="264" r:id="rId8"/>
    <p:sldId id="262"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B6B"/>
    <a:srgbClr val="FFE66D"/>
    <a:srgbClr val="4ECDC4"/>
    <a:srgbClr val="F7FFF7"/>
    <a:srgbClr val="292F36"/>
    <a:srgbClr val="EE6C4D"/>
    <a:srgbClr val="293241"/>
    <a:srgbClr val="FF7E79"/>
    <a:srgbClr val="1B1B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13"/>
  </p:normalViewPr>
  <p:slideViewPr>
    <p:cSldViewPr snapToGrid="0" snapToObjects="1">
      <p:cViewPr varScale="1">
        <p:scale>
          <a:sx n="119" d="100"/>
          <a:sy n="119" d="100"/>
        </p:scale>
        <p:origin x="31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2.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12FC2B-6FE5-F94D-85E1-773F515B9BEF}" type="datetimeFigureOut">
              <a:rPr lang="en-US" smtClean="0"/>
              <a:t>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112FC2B-6FE5-F94D-85E1-773F515B9BEF}" type="datetimeFigureOut">
              <a:rPr lang="en-US" smtClean="0"/>
              <a:t>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112FC2B-6FE5-F94D-85E1-773F515B9BEF}" type="datetimeFigureOut">
              <a:rPr lang="en-US" smtClean="0"/>
              <a:t>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112FC2B-6FE5-F94D-85E1-773F515B9BEF}" type="datetimeFigureOut">
              <a:rPr lang="en-US" smtClean="0"/>
              <a:t>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12FC2B-6FE5-F94D-85E1-773F515B9BEF}" type="datetimeFigureOut">
              <a:rPr lang="en-US" smtClean="0"/>
              <a:t>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12FC2B-6FE5-F94D-85E1-773F515B9BEF}" type="datetimeFigureOut">
              <a:rPr lang="en-US" smtClean="0"/>
              <a:t>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12FC2B-6FE5-F94D-85E1-773F515B9BEF}" type="datetimeFigureOut">
              <a:rPr lang="en-US" smtClean="0"/>
              <a:t>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DA8884-D5A8-194F-BC3D-433A3B171A2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92F3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12FC2B-6FE5-F94D-85E1-773F515B9BEF}" type="datetimeFigureOut">
              <a:rPr lang="en-US" smtClean="0"/>
              <a:t>3/20/17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DA8884-D5A8-194F-BC3D-433A3B171A28}" type="slidenum">
              <a:rPr lang="en-US" smtClean="0"/>
              <a:t>‹#›</a:t>
            </a:fld>
            <a:endParaRPr lang="en-US"/>
          </a:p>
        </p:txBody>
      </p:sp>
    </p:spTree>
    <p:extLst>
      <p:ext uri="{BB962C8B-B14F-4D97-AF65-F5344CB8AC3E}">
        <p14:creationId xmlns:p14="http://schemas.microsoft.com/office/powerpoint/2010/main" val="123955013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 Id="rId3"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071687"/>
            <a:ext cx="9144000" cy="2495550"/>
          </a:xfrm>
        </p:spPr>
        <p:txBody>
          <a:bodyPr>
            <a:noAutofit/>
          </a:bodyPr>
          <a:lstStyle/>
          <a:p>
            <a:r>
              <a:rPr lang="en-US" sz="8800" b="1" spc="50" dirty="0" smtClean="0">
                <a:solidFill>
                  <a:srgbClr val="F7FFF7"/>
                </a:solidFill>
                <a:latin typeface="Helvetica Neue" charset="0"/>
                <a:ea typeface="Helvetica Neue" charset="0"/>
                <a:cs typeface="Helvetica Neue" charset="0"/>
              </a:rPr>
              <a:t>Immutable Infrastructures in SQA</a:t>
            </a:r>
            <a:endParaRPr lang="en-US" sz="8800" b="1" spc="50" dirty="0">
              <a:solidFill>
                <a:srgbClr val="F7FFF7"/>
              </a:solidFill>
              <a:latin typeface="Helvetica Neue" charset="0"/>
              <a:ea typeface="Helvetica Neue" charset="0"/>
              <a:cs typeface="Helvetica Neue" charset="0"/>
            </a:endParaRPr>
          </a:p>
        </p:txBody>
      </p:sp>
      <p:sp>
        <p:nvSpPr>
          <p:cNvPr id="3" name="Subtitle 2"/>
          <p:cNvSpPr>
            <a:spLocks noGrp="1"/>
          </p:cNvSpPr>
          <p:nvPr>
            <p:ph type="subTitle" idx="1"/>
          </p:nvPr>
        </p:nvSpPr>
        <p:spPr>
          <a:xfrm>
            <a:off x="1524000" y="5086349"/>
            <a:ext cx="9144000" cy="1485901"/>
          </a:xfrm>
        </p:spPr>
        <p:txBody>
          <a:bodyPr>
            <a:normAutofit/>
          </a:bodyPr>
          <a:lstStyle/>
          <a:p>
            <a:r>
              <a:rPr lang="en-US" sz="2800" spc="80" dirty="0" smtClean="0">
                <a:solidFill>
                  <a:srgbClr val="4ECDC4"/>
                </a:solidFill>
                <a:latin typeface="Helvetica Neue Medium" charset="0"/>
                <a:ea typeface="Helvetica Neue Medium" charset="0"/>
                <a:cs typeface="Helvetica Neue Medium" charset="0"/>
              </a:rPr>
              <a:t>BYUNG KANG / ROBBY LAGEN</a:t>
            </a:r>
            <a:endParaRPr lang="en-US" sz="2800" spc="80" dirty="0">
              <a:solidFill>
                <a:srgbClr val="4ECDC4"/>
              </a:solidFill>
              <a:latin typeface="Helvetica Neue Medium" charset="0"/>
              <a:ea typeface="Helvetica Neue Medium" charset="0"/>
              <a:cs typeface="Helvetica Neue Medium" charset="0"/>
            </a:endParaRPr>
          </a:p>
        </p:txBody>
      </p:sp>
    </p:spTree>
    <p:extLst>
      <p:ext uri="{BB962C8B-B14F-4D97-AF65-F5344CB8AC3E}">
        <p14:creationId xmlns:p14="http://schemas.microsoft.com/office/powerpoint/2010/main" val="390593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588"/>
            <a:ext cx="10515600" cy="1325563"/>
          </a:xfrm>
        </p:spPr>
        <p:txBody>
          <a:bodyPr>
            <a:noAutofit/>
          </a:bodyPr>
          <a:lstStyle/>
          <a:p>
            <a:pPr algn="ctr"/>
            <a:r>
              <a:rPr lang="en-US" sz="8000" b="1" spc="50" dirty="0">
                <a:solidFill>
                  <a:srgbClr val="F7FFF7"/>
                </a:solidFill>
                <a:latin typeface="Helvetica Neue" charset="0"/>
                <a:ea typeface="Helvetica Neue" charset="0"/>
                <a:cs typeface="Helvetica Neue" charset="0"/>
              </a:rPr>
              <a:t>Immutable </a:t>
            </a:r>
            <a:r>
              <a:rPr lang="en-US" sz="8000" b="1" spc="50" dirty="0" smtClean="0">
                <a:solidFill>
                  <a:srgbClr val="F7FFF7"/>
                </a:solidFill>
                <a:latin typeface="Helvetica Neue" charset="0"/>
                <a:ea typeface="Helvetica Neue" charset="0"/>
                <a:cs typeface="Helvetica Neue" charset="0"/>
              </a:rPr>
              <a:t>Infrastructures?</a:t>
            </a:r>
            <a:endParaRPr lang="en-US" sz="8000" dirty="0"/>
          </a:p>
        </p:txBody>
      </p:sp>
      <p:sp>
        <p:nvSpPr>
          <p:cNvPr id="3" name="Content Placeholder 2"/>
          <p:cNvSpPr>
            <a:spLocks noGrp="1"/>
          </p:cNvSpPr>
          <p:nvPr>
            <p:ph idx="1"/>
          </p:nvPr>
        </p:nvSpPr>
        <p:spPr>
          <a:xfrm>
            <a:off x="838200" y="4682331"/>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a:p>
        </p:txBody>
      </p:sp>
    </p:spTree>
    <p:extLst>
      <p:ext uri="{BB962C8B-B14F-4D97-AF65-F5344CB8AC3E}">
        <p14:creationId xmlns:p14="http://schemas.microsoft.com/office/powerpoint/2010/main" val="778316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588"/>
            <a:ext cx="10515600" cy="1325563"/>
          </a:xfrm>
        </p:spPr>
        <p:txBody>
          <a:bodyPr>
            <a:noAutofit/>
          </a:bodyPr>
          <a:lstStyle/>
          <a:p>
            <a:pPr algn="ctr"/>
            <a:r>
              <a:rPr lang="en-US" sz="8000" b="1" spc="50" dirty="0">
                <a:solidFill>
                  <a:srgbClr val="F7FFF7"/>
                </a:solidFill>
                <a:latin typeface="Helvetica Neue" charset="0"/>
                <a:ea typeface="Helvetica Neue" charset="0"/>
                <a:cs typeface="Helvetica Neue" charset="0"/>
              </a:rPr>
              <a:t>Immutable </a:t>
            </a:r>
            <a:r>
              <a:rPr lang="en-US" sz="8000" b="1" spc="50" dirty="0" smtClean="0">
                <a:solidFill>
                  <a:srgbClr val="F7FFF7"/>
                </a:solidFill>
                <a:latin typeface="Helvetica Neue" charset="0"/>
                <a:ea typeface="Helvetica Neue" charset="0"/>
                <a:cs typeface="Helvetica Neue" charset="0"/>
              </a:rPr>
              <a:t>Infrastructures?</a:t>
            </a:r>
            <a:endParaRPr lang="en-US" sz="8000" dirty="0"/>
          </a:p>
        </p:txBody>
      </p:sp>
      <p:sp>
        <p:nvSpPr>
          <p:cNvPr id="3" name="Content Placeholder 2"/>
          <p:cNvSpPr>
            <a:spLocks noGrp="1"/>
          </p:cNvSpPr>
          <p:nvPr>
            <p:ph idx="1"/>
          </p:nvPr>
        </p:nvSpPr>
        <p:spPr>
          <a:xfrm>
            <a:off x="838200" y="4682331"/>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pic>
        <p:nvPicPr>
          <p:cNvPr id="5" name="Picture 4"/>
          <p:cNvPicPr>
            <a:picLocks noChangeAspect="1"/>
          </p:cNvPicPr>
          <p:nvPr/>
        </p:nvPicPr>
        <p:blipFill>
          <a:blip r:embed="rId2"/>
          <a:stretch>
            <a:fillRect/>
          </a:stretch>
        </p:blipFill>
        <p:spPr>
          <a:xfrm>
            <a:off x="2407795" y="3798151"/>
            <a:ext cx="2738228" cy="2443342"/>
          </a:xfrm>
          <a:prstGeom prst="rect">
            <a:avLst/>
          </a:prstGeom>
        </p:spPr>
      </p:pic>
    </p:spTree>
    <p:extLst>
      <p:ext uri="{BB962C8B-B14F-4D97-AF65-F5344CB8AC3E}">
        <p14:creationId xmlns:p14="http://schemas.microsoft.com/office/powerpoint/2010/main" val="443617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779588"/>
            <a:ext cx="10515600" cy="1325563"/>
          </a:xfrm>
        </p:spPr>
        <p:txBody>
          <a:bodyPr>
            <a:noAutofit/>
          </a:bodyPr>
          <a:lstStyle/>
          <a:p>
            <a:pPr algn="ctr"/>
            <a:r>
              <a:rPr lang="en-US" sz="8000" b="1" spc="50" dirty="0">
                <a:solidFill>
                  <a:srgbClr val="F7FFF7"/>
                </a:solidFill>
                <a:latin typeface="Helvetica Neue" charset="0"/>
                <a:ea typeface="Helvetica Neue" charset="0"/>
                <a:cs typeface="Helvetica Neue" charset="0"/>
              </a:rPr>
              <a:t>Immutable </a:t>
            </a:r>
            <a:r>
              <a:rPr lang="en-US" sz="8000" b="1" spc="50" dirty="0" smtClean="0">
                <a:solidFill>
                  <a:srgbClr val="F7FFF7"/>
                </a:solidFill>
                <a:latin typeface="Helvetica Neue" charset="0"/>
                <a:ea typeface="Helvetica Neue" charset="0"/>
                <a:cs typeface="Helvetica Neue" charset="0"/>
              </a:rPr>
              <a:t>Infrastructures?</a:t>
            </a:r>
            <a:endParaRPr lang="en-US" sz="8000" dirty="0"/>
          </a:p>
        </p:txBody>
      </p:sp>
      <p:sp>
        <p:nvSpPr>
          <p:cNvPr id="3" name="Content Placeholder 2"/>
          <p:cNvSpPr>
            <a:spLocks noGrp="1"/>
          </p:cNvSpPr>
          <p:nvPr>
            <p:ph idx="1"/>
          </p:nvPr>
        </p:nvSpPr>
        <p:spPr>
          <a:xfrm>
            <a:off x="838200" y="4682331"/>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pic>
        <p:nvPicPr>
          <p:cNvPr id="5" name="Picture 4"/>
          <p:cNvPicPr>
            <a:picLocks noChangeAspect="1"/>
          </p:cNvPicPr>
          <p:nvPr/>
        </p:nvPicPr>
        <p:blipFill>
          <a:blip r:embed="rId2"/>
          <a:stretch>
            <a:fillRect/>
          </a:stretch>
        </p:blipFill>
        <p:spPr>
          <a:xfrm>
            <a:off x="2407795" y="3798151"/>
            <a:ext cx="2738228" cy="2443342"/>
          </a:xfrm>
          <a:prstGeom prst="rect">
            <a:avLst/>
          </a:prstGeom>
        </p:spPr>
      </p:pic>
      <p:pic>
        <p:nvPicPr>
          <p:cNvPr id="6" name="Picture 5"/>
          <p:cNvPicPr>
            <a:picLocks noChangeAspect="1"/>
          </p:cNvPicPr>
          <p:nvPr/>
        </p:nvPicPr>
        <p:blipFill>
          <a:blip r:embed="rId3"/>
          <a:stretch>
            <a:fillRect/>
          </a:stretch>
        </p:blipFill>
        <p:spPr>
          <a:xfrm>
            <a:off x="5146023" y="3916877"/>
            <a:ext cx="6095718" cy="2511316"/>
          </a:xfrm>
          <a:prstGeom prst="rect">
            <a:avLst/>
          </a:prstGeom>
        </p:spPr>
      </p:pic>
    </p:spTree>
    <p:extLst>
      <p:ext uri="{BB962C8B-B14F-4D97-AF65-F5344CB8AC3E}">
        <p14:creationId xmlns:p14="http://schemas.microsoft.com/office/powerpoint/2010/main" val="12211516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241707"/>
            <a:ext cx="10515600" cy="4351338"/>
          </a:xfrm>
        </p:spPr>
        <p:txBody>
          <a:bodyPr>
            <a:normAutofit/>
          </a:bodyPr>
          <a:lstStyle/>
          <a:p>
            <a:pPr marL="0" lvl="0" indent="0">
              <a:lnSpc>
                <a:spcPct val="100000"/>
              </a:lnSpc>
              <a:spcBef>
                <a:spcPts val="0"/>
              </a:spcBef>
              <a:buNone/>
              <a:defRPr/>
            </a:pPr>
            <a:r>
              <a:rPr lang="en-US" sz="3200" b="1" dirty="0" smtClean="0">
                <a:latin typeface="Helvetica Neue" charset="0"/>
                <a:ea typeface="Helvetica Neue" charset="0"/>
                <a:cs typeface="Helvetica Neue" charset="0"/>
              </a:rPr>
              <a:t>“Immutable </a:t>
            </a:r>
            <a:r>
              <a:rPr lang="en-US" sz="3200" b="1" dirty="0">
                <a:latin typeface="Helvetica Neue" charset="0"/>
                <a:ea typeface="Helvetica Neue" charset="0"/>
                <a:cs typeface="Helvetica Neue" charset="0"/>
              </a:rPr>
              <a:t>infrastructure is an approach to managing services and software deployments on IT resources wherein components are replaced rather than changed. An application or services is effectively redeployed each time any change occurs</a:t>
            </a:r>
            <a:r>
              <a:rPr lang="en-US" sz="3200" b="1" dirty="0" smtClean="0">
                <a:latin typeface="Helvetica Neue" charset="0"/>
                <a:ea typeface="Helvetica Neue" charset="0"/>
                <a:cs typeface="Helvetica Neue" charset="0"/>
              </a:rPr>
              <a:t>.”</a:t>
            </a:r>
            <a:endParaRPr lang="en-US" sz="3200" b="1" dirty="0">
              <a:latin typeface="Helvetica Neue" charset="0"/>
              <a:ea typeface="Helvetica Neue" charset="0"/>
              <a:cs typeface="Helvetica Neue" charset="0"/>
            </a:endParaRPr>
          </a:p>
        </p:txBody>
      </p:sp>
      <p:sp>
        <p:nvSpPr>
          <p:cNvPr id="4" name="TextBox 3"/>
          <p:cNvSpPr txBox="1"/>
          <p:nvPr/>
        </p:nvSpPr>
        <p:spPr>
          <a:xfrm>
            <a:off x="7637930" y="4704065"/>
            <a:ext cx="3550024" cy="523220"/>
          </a:xfrm>
          <a:prstGeom prst="rect">
            <a:avLst/>
          </a:prstGeom>
          <a:noFill/>
        </p:spPr>
        <p:txBody>
          <a:bodyPr wrap="square" rtlCol="0">
            <a:spAutoFit/>
          </a:bodyPr>
          <a:lstStyle/>
          <a:p>
            <a:pPr algn="r"/>
            <a:r>
              <a:rPr lang="en-US" sz="2800" b="1" dirty="0" smtClean="0">
                <a:solidFill>
                  <a:srgbClr val="FFE66D"/>
                </a:solidFill>
                <a:latin typeface="Helvetica Neue" charset="0"/>
                <a:ea typeface="Helvetica Neue" charset="0"/>
                <a:cs typeface="Helvetica Neue" charset="0"/>
              </a:rPr>
              <a:t>Margaret Rouse</a:t>
            </a:r>
            <a:endParaRPr lang="en-US" sz="2800" b="1" dirty="0">
              <a:solidFill>
                <a:srgbClr val="FFE66D"/>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836444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4800" b="1" dirty="0" smtClean="0">
                <a:latin typeface="Helvetica Neue" charset="0"/>
                <a:ea typeface="Helvetica Neue" charset="0"/>
                <a:cs typeface="Helvetica Neue" charset="0"/>
              </a:rPr>
              <a:t>Destroy and recreate the entire infrastructure after an IT-related update.</a:t>
            </a:r>
          </a:p>
        </p:txBody>
      </p:sp>
    </p:spTree>
    <p:extLst>
      <p:ext uri="{BB962C8B-B14F-4D97-AF65-F5344CB8AC3E}">
        <p14:creationId xmlns:p14="http://schemas.microsoft.com/office/powerpoint/2010/main" val="1658957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4800" b="1" dirty="0" smtClean="0">
                <a:latin typeface="Helvetica Neue" charset="0"/>
                <a:ea typeface="Helvetica Neue" charset="0"/>
                <a:cs typeface="Helvetica Neue" charset="0"/>
              </a:rPr>
              <a:t>Destroy and recreate the entire infrastructure after an IT-related update.</a:t>
            </a:r>
          </a:p>
          <a:p>
            <a:pPr marL="0" lvl="0" indent="0" algn="ctr">
              <a:lnSpc>
                <a:spcPct val="100000"/>
              </a:lnSpc>
              <a:spcBef>
                <a:spcPts val="0"/>
              </a:spcBef>
              <a:buNone/>
              <a:defRPr/>
            </a:pPr>
            <a:r>
              <a:rPr lang="en-US" sz="4800" b="1" dirty="0" smtClean="0">
                <a:solidFill>
                  <a:srgbClr val="4ECDC4"/>
                </a:solidFill>
                <a:latin typeface="Helvetica Neue" charset="0"/>
                <a:ea typeface="Helvetica Neue" charset="0"/>
                <a:cs typeface="Helvetica Neue" charset="0"/>
              </a:rPr>
              <a:t>Infrastructure as Code.</a:t>
            </a:r>
            <a:endParaRPr lang="en-US" sz="4800" b="1" dirty="0">
              <a:solidFill>
                <a:srgbClr val="4ECDC4"/>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566118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7200" b="1" dirty="0" smtClean="0">
                <a:latin typeface="Helvetica Neue" charset="0"/>
                <a:ea typeface="Helvetica Neue" charset="0"/>
                <a:cs typeface="Helvetica Neue" charset="0"/>
              </a:rPr>
              <a:t>Why should we use it?</a:t>
            </a:r>
          </a:p>
        </p:txBody>
      </p:sp>
    </p:spTree>
    <p:extLst>
      <p:ext uri="{BB962C8B-B14F-4D97-AF65-F5344CB8AC3E}">
        <p14:creationId xmlns:p14="http://schemas.microsoft.com/office/powerpoint/2010/main" val="341516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65650"/>
            <a:ext cx="10515600" cy="4351338"/>
          </a:xfrm>
        </p:spPr>
        <p:txBody>
          <a:bodyPr>
            <a:normAutofit/>
          </a:bodyPr>
          <a:lstStyle/>
          <a:p>
            <a:pPr marL="0" lvl="0" indent="0" algn="ctr">
              <a:lnSpc>
                <a:spcPct val="100000"/>
              </a:lnSpc>
              <a:spcBef>
                <a:spcPts val="0"/>
              </a:spcBef>
              <a:buNone/>
              <a:defRPr/>
            </a:pPr>
            <a:r>
              <a:rPr lang="en-US" sz="7200" b="1" dirty="0" smtClean="0">
                <a:latin typeface="Helvetica Neue" charset="0"/>
                <a:ea typeface="Helvetica Neue" charset="0"/>
                <a:cs typeface="Helvetica Neue" charset="0"/>
              </a:rPr>
              <a:t>Why should we use it?</a:t>
            </a:r>
          </a:p>
          <a:p>
            <a:pPr marL="0" lvl="0" indent="0" algn="ctr">
              <a:lnSpc>
                <a:spcPct val="100000"/>
              </a:lnSpc>
              <a:spcBef>
                <a:spcPts val="0"/>
              </a:spcBef>
              <a:buNone/>
              <a:defRPr/>
            </a:pPr>
            <a:r>
              <a:rPr lang="en-US" sz="7200" b="1" dirty="0" smtClean="0">
                <a:solidFill>
                  <a:srgbClr val="FF6B6B"/>
                </a:solidFill>
                <a:latin typeface="Helvetica Neue" charset="0"/>
                <a:ea typeface="Helvetica Neue" charset="0"/>
                <a:cs typeface="Helvetica Neue" charset="0"/>
              </a:rPr>
              <a:t>It works on my machine.</a:t>
            </a:r>
            <a:endParaRPr lang="en-US" sz="7200" b="1" dirty="0">
              <a:solidFill>
                <a:srgbClr val="FF6B6B"/>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23376554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210</TotalTime>
  <Words>100</Words>
  <Application>Microsoft Macintosh PowerPoint</Application>
  <PresentationFormat>Widescreen</PresentationFormat>
  <Paragraphs>13</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Calibri Light</vt:lpstr>
      <vt:lpstr>Helvetica Neue</vt:lpstr>
      <vt:lpstr>Helvetica Neue Medium</vt:lpstr>
      <vt:lpstr>Arial</vt:lpstr>
      <vt:lpstr>Office Theme</vt:lpstr>
      <vt:lpstr>Immutable Infrastructures in SQA</vt:lpstr>
      <vt:lpstr>Immutable Infrastructures?</vt:lpstr>
      <vt:lpstr>Immutable Infrastructures?</vt:lpstr>
      <vt:lpstr>Immutable Infrastructures?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Immutable Infrastructures in SQA</dc:title>
  <dc:creator>Byung Kang</dc:creator>
  <cp:lastModifiedBy>Byung Kang</cp:lastModifiedBy>
  <cp:revision>15</cp:revision>
  <dcterms:created xsi:type="dcterms:W3CDTF">2017-03-11T21:40:55Z</dcterms:created>
  <dcterms:modified xsi:type="dcterms:W3CDTF">2017-03-20T14:08:24Z</dcterms:modified>
</cp:coreProperties>
</file>